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27" r:id="rId2"/>
    <p:sldId id="268" r:id="rId3"/>
    <p:sldId id="341" r:id="rId4"/>
    <p:sldId id="374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  <a:srgbClr val="FFF2CC"/>
    <a:srgbClr val="244069"/>
    <a:srgbClr val="53453C"/>
    <a:srgbClr val="F4B183"/>
    <a:srgbClr val="E4D4DE"/>
    <a:srgbClr val="AEDBF5"/>
    <a:srgbClr val="261810"/>
    <a:srgbClr val="D3E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8" autoAdjust="0"/>
    <p:restoredTop sz="74457" autoAdjust="0"/>
  </p:normalViewPr>
  <p:slideViewPr>
    <p:cSldViewPr snapToGrid="0" showGuides="1">
      <p:cViewPr varScale="1">
        <p:scale>
          <a:sx n="84" d="100"/>
          <a:sy n="84" d="100"/>
        </p:scale>
        <p:origin x="141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B92CE-16B4-AC4E-B9A2-103C38DFF8BD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FCBA3-3EAC-894E-82C9-CEEE27C5E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7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CBA3-3EAC-894E-82C9-CEEE27C5EC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4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dirty="0">
              <a:solidFill>
                <a:srgbClr val="24406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68770-AFC0-024D-A861-202F2D1DDE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1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CBA3-3EAC-894E-82C9-CEEE27C5EC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4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FCBA3-3EAC-894E-82C9-CEEE27C5EC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8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2149-FCC5-4E9A-AE2B-36FF50E57596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9E34-97FC-44AF-8A51-005FBBA9D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8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2149-FCC5-4E9A-AE2B-36FF50E57596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9E34-97FC-44AF-8A51-005FBBA9D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5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2149-FCC5-4E9A-AE2B-36FF50E57596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9E34-97FC-44AF-8A51-005FBBA9D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4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2149-FCC5-4E9A-AE2B-36FF50E57596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9E34-97FC-44AF-8A51-005FBBA9D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6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2149-FCC5-4E9A-AE2B-36FF50E57596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9E34-97FC-44AF-8A51-005FBBA9D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23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2149-FCC5-4E9A-AE2B-36FF50E57596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9E34-97FC-44AF-8A51-005FBBA9D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7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2149-FCC5-4E9A-AE2B-36FF50E57596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9E34-97FC-44AF-8A51-005FBBA9D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0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2149-FCC5-4E9A-AE2B-36FF50E57596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9E34-97FC-44AF-8A51-005FBBA9D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10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2149-FCC5-4E9A-AE2B-36FF50E57596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9E34-97FC-44AF-8A51-005FBBA9D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7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2149-FCC5-4E9A-AE2B-36FF50E57596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9E34-97FC-44AF-8A51-005FBBA9D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2149-FCC5-4E9A-AE2B-36FF50E57596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9E34-97FC-44AF-8A51-005FBBA9D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94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72149-FCC5-4E9A-AE2B-36FF50E57596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69E34-97FC-44AF-8A51-005FBBA9D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85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fta.college/" TargetMode="Externa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2750448" y="3681630"/>
            <a:ext cx="7451655" cy="2023729"/>
            <a:chOff x="2542690" y="3762647"/>
            <a:chExt cx="7451655" cy="202372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0742" y="3762647"/>
              <a:ext cx="5371685" cy="124063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2690" y="4545741"/>
              <a:ext cx="7451655" cy="1240635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405413" y="4329682"/>
            <a:ext cx="779669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rgbClr val="53453C"/>
                </a:solidFill>
              </a:rPr>
              <a:t>Topic Name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694" y="857250"/>
            <a:ext cx="6237233" cy="1614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C29EAE9-3762-D049-9A4F-EA3CA789B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078" y="1092262"/>
            <a:ext cx="4947518" cy="10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6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1669184" y="6452569"/>
            <a:ext cx="522816" cy="405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BE77D17-988E-5B4C-A2C8-5F283CC83C40}" type="slidenum">
              <a:rPr lang="en-US" sz="1600" b="1" cap="all" smtClean="0">
                <a:solidFill>
                  <a:srgbClr val="5C7996"/>
                </a:solidFill>
                <a:latin typeface="Calibri" panose="020F0502020204030204" pitchFamily="34" charset="0"/>
              </a:rPr>
              <a:t>2</a:t>
            </a:fld>
            <a:endParaRPr lang="ru-RU" sz="1600" b="1" cap="all" dirty="0">
              <a:solidFill>
                <a:srgbClr val="5C7996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631" y="116743"/>
            <a:ext cx="96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53453C"/>
                </a:solidFill>
                <a:latin typeface="Calibri" charset="0"/>
                <a:ea typeface="Calibri" charset="0"/>
                <a:cs typeface="Calibri" charset="0"/>
              </a:rPr>
              <a:t>TITLE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DC29EAE9-3762-D049-9A4F-EA3CA789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731" y="173893"/>
            <a:ext cx="1686991" cy="3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9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>
          <a:xfrm>
            <a:off x="11669184" y="6452569"/>
            <a:ext cx="522816" cy="405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69DD578-A4C8-A340-9D3E-FB4256C6CE1A}" type="slidenum">
              <a:rPr lang="en-US" sz="1600" b="1" cap="all" smtClean="0">
                <a:solidFill>
                  <a:srgbClr val="5C7996"/>
                </a:solidFill>
                <a:latin typeface="Calibri" panose="020F0502020204030204" pitchFamily="34" charset="0"/>
              </a:rPr>
              <a:t>3</a:t>
            </a:fld>
            <a:endParaRPr lang="ru-RU" sz="1600" b="1" cap="all" dirty="0">
              <a:solidFill>
                <a:srgbClr val="5C7996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1"/>
          <p:cNvSpPr/>
          <p:nvPr/>
        </p:nvSpPr>
        <p:spPr>
          <a:xfrm>
            <a:off x="335631" y="116743"/>
            <a:ext cx="96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53453C"/>
                </a:solidFill>
                <a:latin typeface="Calibri" charset="0"/>
                <a:ea typeface="Calibri" charset="0"/>
                <a:cs typeface="Calibri" charset="0"/>
              </a:rPr>
              <a:t>TITLE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DC29EAE9-3762-D049-9A4F-EA3CA789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731" y="173893"/>
            <a:ext cx="1686991" cy="3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55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507" y="2496493"/>
            <a:ext cx="5519685" cy="1865014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403589" y="3124697"/>
            <a:ext cx="9144000" cy="608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53453C"/>
                </a:solidFill>
                <a:latin typeface="Calibri" panose="020F0502020204030204" pitchFamily="34" charset="0"/>
              </a:rPr>
              <a:t>The End</a:t>
            </a:r>
            <a:endParaRPr lang="ru-RU" sz="4800" b="1" dirty="0">
              <a:solidFill>
                <a:srgbClr val="53453C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0A96705-315C-2745-8B96-03E5474BC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21" y="194447"/>
            <a:ext cx="3317724" cy="691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07CCA5-9C5D-8646-A8E7-326153E0196F}"/>
              </a:ext>
            </a:extLst>
          </p:cNvPr>
          <p:cNvSpPr txBox="1"/>
          <p:nvPr/>
        </p:nvSpPr>
        <p:spPr>
          <a:xfrm>
            <a:off x="5056109" y="5577840"/>
            <a:ext cx="2384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hlinkClick r:id="rId6"/>
              </a:rPr>
              <a:t>nafta.college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42190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44919</TotalTime>
  <Words>13</Words>
  <Application>Microsoft Office PowerPoint</Application>
  <PresentationFormat>Широкоэкранный</PresentationFormat>
  <Paragraphs>11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научно-практический конференц-клуб</dc:title>
  <dc:creator>Pavel Soldakov</dc:creator>
  <cp:lastModifiedBy>Alya K. Yalbueva</cp:lastModifiedBy>
  <cp:revision>736</cp:revision>
  <dcterms:created xsi:type="dcterms:W3CDTF">2017-08-22T05:17:44Z</dcterms:created>
  <dcterms:modified xsi:type="dcterms:W3CDTF">2020-07-22T13:50:17Z</dcterms:modified>
</cp:coreProperties>
</file>